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4"/>
  </p:notesMasterIdLst>
  <p:handoutMasterIdLst>
    <p:handoutMasterId r:id="rId25"/>
  </p:handoutMasterIdLst>
  <p:sldIdLst>
    <p:sldId id="265" r:id="rId2"/>
    <p:sldId id="315" r:id="rId3"/>
    <p:sldId id="319" r:id="rId4"/>
    <p:sldId id="327" r:id="rId5"/>
    <p:sldId id="320" r:id="rId6"/>
    <p:sldId id="329" r:id="rId7"/>
    <p:sldId id="332" r:id="rId8"/>
    <p:sldId id="336" r:id="rId9"/>
    <p:sldId id="321" r:id="rId10"/>
    <p:sldId id="324" r:id="rId11"/>
    <p:sldId id="337" r:id="rId12"/>
    <p:sldId id="331" r:id="rId13"/>
    <p:sldId id="322" r:id="rId14"/>
    <p:sldId id="323" r:id="rId15"/>
    <p:sldId id="334" r:id="rId16"/>
    <p:sldId id="333" r:id="rId17"/>
    <p:sldId id="325" r:id="rId18"/>
    <p:sldId id="335" r:id="rId19"/>
    <p:sldId id="263" r:id="rId20"/>
    <p:sldId id="330" r:id="rId21"/>
    <p:sldId id="338" r:id="rId22"/>
    <p:sldId id="33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8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6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huggingface.co/DmitryPogrebno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Example of correction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390806"/>
              </p:ext>
            </p:extLst>
          </p:nvPr>
        </p:nvGraphicFramePr>
        <p:xfrm>
          <a:off x="349614" y="1374616"/>
          <a:ext cx="8444773" cy="3061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772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613700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</a:tblGrid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Corrected Result</a:t>
                      </a:r>
                      <a:endParaRPr lang="ru-RU" sz="1400" dirty="0" smtClean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1614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Original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u="sng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дерматит</a:t>
                      </a:r>
                      <a:endParaRPr lang="ru-RU" sz="1400" b="0" dirty="0" smtClean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золота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и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тапочкой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 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атипический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утопический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b="0" i="0" kern="1200" dirty="0" smtClean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утопический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smtClean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гематит</a:t>
                      </a:r>
                      <a:endParaRPr lang="en-GB" sz="1400" b="0" i="0" kern="1200" dirty="0" smtClean="0">
                        <a:solidFill>
                          <a:schemeClr val="accent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тревожное расстройство (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) и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атопический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дерматит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test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116"/>
              </p:ext>
            </p:extLst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verview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Russian medical texts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performed.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Existing solutions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correction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Russian texts are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analyzed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new method of correcting 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designed.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tool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designed and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implemented.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approbation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conducted.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esults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the developed tool and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ones are compared.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336" y="4238212"/>
            <a:ext cx="850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The paper was accepted for the ICCS 2023 conference.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data is a plain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with many spelling 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greatly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models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540756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303030"/>
                </a:solidFill>
                <a:latin typeface="Montserrat Medium" panose="00000600000000000000" pitchFamily="2" charset="-52"/>
              </a:rPr>
              <a:t>Why was </a:t>
            </a:r>
            <a:r>
              <a:rPr lang="en-US" sz="2400" dirty="0" err="1">
                <a:solidFill>
                  <a:srgbClr val="303030"/>
                </a:solidFill>
                <a:latin typeface="Montserrat Medium" panose="00000600000000000000" pitchFamily="2" charset="-52"/>
              </a:rPr>
              <a:t>Pythоn</a:t>
            </a:r>
            <a:r>
              <a:rPr lang="en-US" sz="2400" dirty="0">
                <a:solidFill>
                  <a:srgbClr val="303030"/>
                </a:solidFill>
                <a:latin typeface="Montserrat Medium" panose="00000600000000000000" pitchFamily="2" charset="-52"/>
              </a:rPr>
              <a:t> chosen to implement </a:t>
            </a:r>
            <a:endParaRPr lang="en-US" sz="2400" dirty="0" smtClean="0">
              <a:solidFill>
                <a:srgbClr val="303030"/>
              </a:solidFill>
              <a:latin typeface="Montserrat Medium" panose="00000600000000000000" pitchFamily="2" charset="-52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the </a:t>
            </a:r>
            <a:r>
              <a:rPr lang="en-US" sz="2400" dirty="0">
                <a:solidFill>
                  <a:srgbClr val="303030"/>
                </a:solidFill>
                <a:latin typeface="Montserrat Medium" panose="00000600000000000000" pitchFamily="2" charset="-52"/>
              </a:rPr>
              <a:t>algorithm and the tool?</a:t>
            </a:r>
            <a:endParaRPr lang="ru-RU" sz="2400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94336" y="1457765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ain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things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about Python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high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development velocity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large number of libraries for all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Performance-critical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operations are delegated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 high-performance libraries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Edit distance</a:t>
            </a:r>
            <a:r>
              <a:rPr lang="ru-RU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calculation </a:t>
            </a:r>
            <a:r>
              <a:rPr lang="ru-RU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err="1" smtClean="0">
                <a:solidFill>
                  <a:srgbClr val="303030"/>
                </a:solidFill>
                <a:latin typeface="Montserrat Medium" panose="00000600000000000000" pitchFamily="2" charset="0"/>
              </a:rPr>
              <a:t>editdistpy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package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Model inference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transformers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and </a:t>
            </a: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accelerate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Effect of Python on performance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negligible</a:t>
            </a:r>
          </a:p>
          <a:p>
            <a:pPr lvl="1">
              <a:lnSpc>
                <a:spcPct val="100000"/>
              </a:lnSpc>
            </a:pPr>
            <a:endParaRPr lang="ru-RU" sz="14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4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422957"/>
            <a:ext cx="6925581" cy="52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303030"/>
                </a:solidFill>
                <a:latin typeface="Montserrat Medium" panose="00000600000000000000" pitchFamily="2" charset="-52"/>
              </a:rPr>
              <a:t>What purpose does the tool use the </a:t>
            </a:r>
            <a:r>
              <a:rPr lang="en-US" sz="2200" dirty="0" err="1">
                <a:solidFill>
                  <a:srgbClr val="303030"/>
                </a:solidFill>
                <a:latin typeface="Montserrat Medium" panose="00000600000000000000" pitchFamily="2" charset="-52"/>
              </a:rPr>
              <a:t>Damerau-Levenstein</a:t>
            </a:r>
            <a:r>
              <a:rPr lang="en-US" sz="2200" dirty="0">
                <a:solidFill>
                  <a:srgbClr val="303030"/>
                </a:solidFill>
                <a:latin typeface="Montserrat Medium" panose="00000600000000000000" pitchFamily="2" charset="-52"/>
              </a:rPr>
              <a:t> editing distance for?</a:t>
            </a:r>
            <a:endParaRPr lang="ru-RU" sz="2200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1/1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457765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Edit distance allows to limit the number of words for which the language model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inference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computed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Compute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only for a small subset of words, not for the whole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dictionary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endParaRPr lang="ru-RU" sz="1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</a:t>
            </a:r>
            <a:r>
              <a:rPr lang="en-US" sz="1800" dirty="0" err="1">
                <a:solidFill>
                  <a:srgbClr val="303030"/>
                </a:solidFill>
                <a:latin typeface="Montserrat" panose="00000500000000000000" pitchFamily="2" charset="-52"/>
              </a:rPr>
              <a:t>Damerau-Levenstein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distance naturally reflects the basic types of spelling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endParaRPr lang="ru-RU" sz="1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In this way acceptable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performance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achieved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526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2/1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Correct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Unnecessary fixes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674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147641"/>
            <a:ext cx="8203149" cy="237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Perform an overview of the Russian medical texts correction.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Analyze existing solutions for correcting Russian texts.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new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method for correcting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errors.</a:t>
            </a: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the architecture and implement a new spelling correction tool.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Conduct approbation of the developed tool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Compare results of the developed tool and existing ones.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open source tools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9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RuBioBERT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</a:t>
            </a:r>
            <a:r>
              <a:rPr lang="en-US" sz="2000" dirty="0" err="1">
                <a:solidFill>
                  <a:srgbClr val="303030"/>
                </a:solidFill>
                <a:latin typeface="Montserrat" panose="00000500000000000000" pitchFamily="2" charset="-52"/>
              </a:rPr>
              <a:t>RuBioBERTa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were adapted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tool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11488</TotalTime>
  <Words>1133</Words>
  <Application>Microsoft Office PowerPoint</Application>
  <PresentationFormat>Экран (16:9)</PresentationFormat>
  <Paragraphs>320</Paragraphs>
  <Slides>22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183</cp:revision>
  <dcterms:created xsi:type="dcterms:W3CDTF">2014-06-27T12:30:22Z</dcterms:created>
  <dcterms:modified xsi:type="dcterms:W3CDTF">2023-06-08T16:37:37Z</dcterms:modified>
</cp:coreProperties>
</file>